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989E-CE36-41FA-A557-458C05D557F4}" type="datetimeFigureOut">
              <a:rPr lang="en-US" smtClean="0"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FEC99-2D86-46B9-8197-6A9F459C18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Protein and Roles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1:</a:t>
            </a:r>
            <a:r>
              <a:rPr lang="en-US" sz="1800" dirty="0" smtClean="0">
                <a:solidFill>
                  <a:srgbClr val="C00000"/>
                </a:solidFill>
              </a:rPr>
              <a:t> biological process unknown</a:t>
            </a:r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1.1</a:t>
            </a:r>
            <a:r>
              <a:rPr lang="en-US" sz="1800" dirty="0" smtClean="0"/>
              <a:t> Structural categories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1.2</a:t>
            </a:r>
            <a:r>
              <a:rPr lang="en-US" sz="1800" dirty="0" smtClean="0"/>
              <a:t> organism categories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1.3</a:t>
            </a:r>
            <a:r>
              <a:rPr lang="en-US" sz="1800" dirty="0" smtClean="0"/>
              <a:t> cellular component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1.3.1 </a:t>
            </a:r>
            <a:r>
              <a:rPr lang="en-US" sz="1800" dirty="0" err="1" smtClean="0"/>
              <a:t>unlocalized</a:t>
            </a:r>
            <a:r>
              <a:rPr lang="en-US" sz="1800" dirty="0" smtClean="0"/>
              <a:t> protein complex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1.3.2 </a:t>
            </a:r>
            <a:r>
              <a:rPr lang="en-US" sz="1800" dirty="0" smtClean="0"/>
              <a:t>cellular component unknown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1.3.3 </a:t>
            </a:r>
            <a:r>
              <a:rPr lang="en-US" sz="1800" dirty="0" smtClean="0"/>
              <a:t>Cell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1.3.4 </a:t>
            </a:r>
            <a:r>
              <a:rPr lang="en-US" sz="1800" dirty="0" smtClean="0"/>
              <a:t>cell surface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1.3.5 </a:t>
            </a:r>
            <a:r>
              <a:rPr lang="en-US" sz="1800" dirty="0" smtClean="0"/>
              <a:t>intracellular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+ 1.3.5.1 </a:t>
            </a:r>
            <a:r>
              <a:rPr lang="en-US" sz="1800" dirty="0" smtClean="0"/>
              <a:t>cytoplasm</a:t>
            </a:r>
          </a:p>
          <a:p>
            <a:pPr lvl="1">
              <a:buNone/>
            </a:pPr>
            <a:r>
              <a:rPr lang="en-US" sz="1800" dirty="0" smtClean="0"/>
              <a:t>                </a:t>
            </a:r>
            <a:r>
              <a:rPr lang="en-US" sz="1800" dirty="0" smtClean="0">
                <a:solidFill>
                  <a:srgbClr val="FF0000"/>
                </a:solidFill>
              </a:rPr>
              <a:t>+ 1.3.5.2 </a:t>
            </a:r>
            <a:r>
              <a:rPr lang="en-US" sz="1800" dirty="0" smtClean="0"/>
              <a:t>nucleus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+ 1.3.5.3 </a:t>
            </a:r>
            <a:r>
              <a:rPr lang="en-US" sz="1800" dirty="0" smtClean="0"/>
              <a:t>Membrane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+ 1.3.5.4</a:t>
            </a:r>
            <a:r>
              <a:rPr lang="en-US" sz="1800" dirty="0" smtClean="0"/>
              <a:t> chromosome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o 1.3.6 </a:t>
            </a:r>
            <a:r>
              <a:rPr lang="en-US" sz="1800" dirty="0" smtClean="0"/>
              <a:t>extracellular region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+ 1.3.6.1</a:t>
            </a:r>
            <a:r>
              <a:rPr lang="en-US" sz="1800" dirty="0" smtClean="0"/>
              <a:t> external encapsulating structure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     + 1.3.6.2 </a:t>
            </a:r>
            <a:r>
              <a:rPr lang="en-US" sz="1800" dirty="0" smtClean="0"/>
              <a:t>extracellular space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6704111" y="41895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http://en.wikipedia.org/wiki/List_of_types_of_proteins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191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2: Molecular function</a:t>
            </a:r>
          </a:p>
          <a:p>
            <a:pPr>
              <a:buNone/>
            </a:pPr>
            <a:r>
              <a:rPr lang="en-US" sz="1600" dirty="0" smtClean="0"/>
              <a:t>     2.1 physiological process</a:t>
            </a:r>
          </a:p>
          <a:p>
            <a:pPr>
              <a:buNone/>
            </a:pPr>
            <a:r>
              <a:rPr lang="en-US" sz="1600" dirty="0" smtClean="0"/>
              <a:t>     2.2 biological process</a:t>
            </a:r>
          </a:p>
          <a:p>
            <a:pPr>
              <a:buNone/>
            </a:pPr>
            <a:r>
              <a:rPr lang="en-US" sz="1600" dirty="0" smtClean="0"/>
              <a:t>     2.3 cellular process</a:t>
            </a:r>
          </a:p>
          <a:p>
            <a:pPr>
              <a:buNone/>
            </a:pPr>
            <a:r>
              <a:rPr lang="en-US" sz="1600" dirty="0" smtClean="0"/>
              <a:t>     2.4 cellular physiological process</a:t>
            </a:r>
          </a:p>
          <a:p>
            <a:pPr>
              <a:buNone/>
            </a:pPr>
            <a:r>
              <a:rPr lang="en-US" sz="1600" dirty="0" smtClean="0"/>
              <a:t>     </a:t>
            </a:r>
            <a:r>
              <a:rPr lang="en-US" sz="1600" dirty="0" smtClean="0"/>
              <a:t>2.5 catalytic activity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     2.6 enzyme regulator activity</a:t>
            </a:r>
          </a:p>
          <a:p>
            <a:pPr>
              <a:buNone/>
            </a:pPr>
            <a:r>
              <a:rPr lang="en-US" sz="1600" dirty="0" smtClean="0"/>
              <a:t>     2.7 signal transducer activity</a:t>
            </a:r>
          </a:p>
          <a:p>
            <a:pPr>
              <a:buNone/>
            </a:pPr>
            <a:r>
              <a:rPr lang="en-US" sz="1600" dirty="0" smtClean="0"/>
              <a:t>     2.8 structural molecule activity</a:t>
            </a:r>
          </a:p>
          <a:p>
            <a:pPr>
              <a:buNone/>
            </a:pPr>
            <a:r>
              <a:rPr lang="en-US" sz="1600" dirty="0" smtClean="0"/>
              <a:t>          o 2.8.1 Cytoskeleton</a:t>
            </a:r>
          </a:p>
          <a:p>
            <a:pPr>
              <a:buNone/>
            </a:pPr>
            <a:r>
              <a:rPr lang="en-US" sz="1600" dirty="0" smtClean="0"/>
              <a:t>          o 2.8.2 extracellular matrix</a:t>
            </a:r>
          </a:p>
          <a:p>
            <a:pPr>
              <a:buNone/>
            </a:pPr>
            <a:r>
              <a:rPr lang="en-US" sz="1600" dirty="0" smtClean="0"/>
              <a:t>     2.9 binding</a:t>
            </a:r>
          </a:p>
          <a:p>
            <a:pPr>
              <a:buNone/>
            </a:pPr>
            <a:r>
              <a:rPr lang="en-US" sz="1600" dirty="0" smtClean="0"/>
              <a:t>          o 2.9.1 Receptor activity</a:t>
            </a:r>
          </a:p>
          <a:p>
            <a:pPr>
              <a:buNone/>
            </a:pPr>
            <a:r>
              <a:rPr lang="en-US" sz="1600" dirty="0" smtClean="0"/>
              <a:t>          o 2.9.2 protein binding</a:t>
            </a:r>
          </a:p>
          <a:p>
            <a:pPr>
              <a:buNone/>
            </a:pPr>
            <a:r>
              <a:rPr lang="en-US" sz="1600" dirty="0" smtClean="0"/>
              <a:t>          o 2.9.3 lipid binding</a:t>
            </a:r>
            <a:endParaRPr lang="en-US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Protein and Roles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990600"/>
            <a:ext cx="4953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  2.10 cell motility</a:t>
            </a:r>
          </a:p>
          <a:p>
            <a:r>
              <a:rPr lang="en-US" sz="1600" dirty="0" smtClean="0"/>
              <a:t>    2.11 membrane fusion</a:t>
            </a:r>
          </a:p>
          <a:p>
            <a:r>
              <a:rPr lang="en-US" sz="1600" dirty="0" smtClean="0"/>
              <a:t>    2.12 cell communication</a:t>
            </a:r>
          </a:p>
          <a:p>
            <a:r>
              <a:rPr lang="en-US" sz="1600" dirty="0" smtClean="0"/>
              <a:t>    2.13 regulation of biological process</a:t>
            </a:r>
          </a:p>
          <a:p>
            <a:r>
              <a:rPr lang="en-US" sz="1600" dirty="0" smtClean="0"/>
              <a:t>    2.14 development</a:t>
            </a:r>
          </a:p>
          <a:p>
            <a:r>
              <a:rPr lang="en-US" sz="1600" dirty="0" smtClean="0"/>
              <a:t>          o 2.14.1 cell differentiation</a:t>
            </a:r>
          </a:p>
          <a:p>
            <a:r>
              <a:rPr lang="en-US" sz="1600" dirty="0" smtClean="0"/>
              <a:t>    2.15 response to stimulus</a:t>
            </a:r>
          </a:p>
          <a:p>
            <a:r>
              <a:rPr lang="en-US" sz="1600" dirty="0" smtClean="0"/>
              <a:t>    2.16 behavior</a:t>
            </a:r>
          </a:p>
          <a:p>
            <a:r>
              <a:rPr lang="en-US" sz="1600" dirty="0" smtClean="0"/>
              <a:t>    2.17 cell adhesion</a:t>
            </a:r>
          </a:p>
          <a:p>
            <a:r>
              <a:rPr lang="en-US" sz="1600" dirty="0" smtClean="0"/>
              <a:t>    2.18 cell death</a:t>
            </a:r>
          </a:p>
          <a:p>
            <a:r>
              <a:rPr lang="en-US" sz="1600" dirty="0" smtClean="0"/>
              <a:t>    2.19 transport</a:t>
            </a:r>
          </a:p>
          <a:p>
            <a:r>
              <a:rPr lang="en-US" sz="1600" dirty="0" smtClean="0"/>
              <a:t>    2.20 pathogenesis</a:t>
            </a:r>
          </a:p>
          <a:p>
            <a:r>
              <a:rPr lang="en-US" sz="1600" dirty="0" smtClean="0"/>
              <a:t>    2.21 chaperone regulator activity</a:t>
            </a:r>
          </a:p>
          <a:p>
            <a:r>
              <a:rPr lang="en-US" sz="1600" dirty="0" smtClean="0"/>
              <a:t>    2.22 nucleic acid binding</a:t>
            </a:r>
          </a:p>
          <a:p>
            <a:r>
              <a:rPr lang="en-US" sz="1600" dirty="0" smtClean="0"/>
              <a:t>    2.23 transcription regulator activity</a:t>
            </a:r>
          </a:p>
          <a:p>
            <a:r>
              <a:rPr lang="en-US" sz="1600" dirty="0" smtClean="0"/>
              <a:t>    2.24 extracellular structure organization and biogenesis</a:t>
            </a:r>
          </a:p>
          <a:p>
            <a:r>
              <a:rPr lang="en-US" sz="1600" dirty="0" smtClean="0"/>
              <a:t>    2.25 translation regulator activity</a:t>
            </a:r>
            <a:endParaRPr lang="en-US" sz="1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4909" y="762000"/>
          <a:ext cx="8659091" cy="4682836"/>
        </p:xfrm>
        <a:graphic>
          <a:graphicData uri="http://schemas.openxmlformats.org/drawingml/2006/table">
            <a:tbl>
              <a:tblPr/>
              <a:tblGrid>
                <a:gridCol w="8659091"/>
              </a:tblGrid>
              <a:tr h="46828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 rot="5400000">
            <a:off x="1333500" y="3086100"/>
            <a:ext cx="464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 rot="16200000">
            <a:off x="-2132113" y="44181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http://en.wikipedia.org/wiki/List_of_types_of_proteins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2.5 catalytic activity</a:t>
            </a:r>
          </a:p>
          <a:p>
            <a:pPr>
              <a:buNone/>
            </a:pPr>
            <a:r>
              <a:rPr lang="en-US" sz="1600" dirty="0" smtClean="0"/>
              <a:t>          o 2.5.1 </a:t>
            </a:r>
            <a:r>
              <a:rPr lang="en-US" sz="1600" dirty="0" err="1" smtClean="0"/>
              <a:t>aromatase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2.5.2 motor activity</a:t>
            </a:r>
          </a:p>
          <a:p>
            <a:pPr>
              <a:buNone/>
            </a:pPr>
            <a:r>
              <a:rPr lang="en-US" sz="1600" dirty="0" smtClean="0"/>
              <a:t>          o 2.5.3 </a:t>
            </a:r>
            <a:r>
              <a:rPr lang="en-US" sz="1600" dirty="0" err="1" smtClean="0"/>
              <a:t>helicase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2.5.4 </a:t>
            </a:r>
            <a:r>
              <a:rPr lang="en-US" sz="1600" dirty="0" err="1" smtClean="0"/>
              <a:t>integrase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2.5.5 antioxidant activity</a:t>
            </a:r>
          </a:p>
          <a:p>
            <a:pPr>
              <a:buNone/>
            </a:pPr>
            <a:r>
              <a:rPr lang="en-US" sz="1600" dirty="0" smtClean="0"/>
              <a:t>          o 2.5.6 metabolism</a:t>
            </a:r>
          </a:p>
          <a:p>
            <a:pPr>
              <a:buNone/>
            </a:pPr>
            <a:r>
              <a:rPr lang="en-US" sz="1600" dirty="0" smtClean="0"/>
              <a:t>          o 2.5.7 macromolecule metabolism</a:t>
            </a:r>
          </a:p>
          <a:p>
            <a:pPr>
              <a:buNone/>
            </a:pPr>
            <a:r>
              <a:rPr lang="en-US" sz="1600" dirty="0" smtClean="0"/>
              <a:t>                + 2.5.7.1 Proteolysis</a:t>
            </a:r>
          </a:p>
          <a:p>
            <a:pPr>
              <a:buNone/>
            </a:pPr>
            <a:r>
              <a:rPr lang="en-US" sz="1600" dirty="0" smtClean="0"/>
              <a:t>          o 2.5.8 amino acid and derivative metabolism</a:t>
            </a:r>
          </a:p>
          <a:p>
            <a:pPr>
              <a:buNone/>
            </a:pPr>
            <a:r>
              <a:rPr lang="en-US" sz="1600" dirty="0" smtClean="0"/>
              <a:t>          o 2.5.9 </a:t>
            </a:r>
            <a:r>
              <a:rPr lang="en-US" sz="1600" dirty="0" err="1" smtClean="0"/>
              <a:t>nucleobase</a:t>
            </a:r>
            <a:r>
              <a:rPr lang="en-US" sz="1600" dirty="0" smtClean="0"/>
              <a:t>, nucleoside, nucleotide and nucleic acid metabolism</a:t>
            </a:r>
          </a:p>
          <a:p>
            <a:pPr>
              <a:buNone/>
            </a:pPr>
            <a:r>
              <a:rPr lang="en-US" sz="1600" dirty="0" smtClean="0"/>
              <a:t>          o 2.5.10 biosynthesis</a:t>
            </a:r>
          </a:p>
          <a:p>
            <a:pPr>
              <a:buNone/>
            </a:pPr>
            <a:r>
              <a:rPr lang="en-US" sz="1600" dirty="0" smtClean="0"/>
              <a:t>          o 2.5.11 catabolism</a:t>
            </a:r>
          </a:p>
          <a:p>
            <a:pPr>
              <a:buNone/>
            </a:pPr>
            <a:r>
              <a:rPr lang="en-US" sz="1600" dirty="0" smtClean="0"/>
              <a:t>          o 2.5.12 </a:t>
            </a:r>
            <a:r>
              <a:rPr lang="en-US" sz="1600" dirty="0" err="1" smtClean="0"/>
              <a:t>kinase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2.5.13 </a:t>
            </a:r>
            <a:r>
              <a:rPr lang="en-US" sz="1600" dirty="0" err="1" smtClean="0"/>
              <a:t>oxidoreductase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2.5.14 </a:t>
            </a:r>
            <a:r>
              <a:rPr lang="en-US" sz="1600" dirty="0" err="1" smtClean="0"/>
              <a:t>transferase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2.5.15 </a:t>
            </a:r>
            <a:r>
              <a:rPr lang="en-US" sz="1600" dirty="0" err="1" smtClean="0"/>
              <a:t>hydrolase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2.5.16 </a:t>
            </a:r>
            <a:r>
              <a:rPr lang="en-US" sz="1600" dirty="0" err="1" smtClean="0"/>
              <a:t>lyase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2.5.17 </a:t>
            </a:r>
            <a:r>
              <a:rPr lang="en-US" sz="1600" dirty="0" err="1" smtClean="0"/>
              <a:t>isomerase</a:t>
            </a:r>
            <a:r>
              <a:rPr lang="en-US" sz="1600" dirty="0" smtClean="0"/>
              <a:t> activity</a:t>
            </a:r>
          </a:p>
          <a:p>
            <a:pPr>
              <a:buNone/>
            </a:pPr>
            <a:r>
              <a:rPr lang="en-US" sz="1600" dirty="0" smtClean="0"/>
              <a:t>          o 2.5.18 </a:t>
            </a:r>
            <a:r>
              <a:rPr lang="en-US" sz="1600" dirty="0" err="1" smtClean="0"/>
              <a:t>ligase</a:t>
            </a:r>
            <a:r>
              <a:rPr lang="en-US" sz="1600" dirty="0" smtClean="0"/>
              <a:t> activity</a:t>
            </a:r>
            <a:endParaRPr lang="en-US" sz="1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Protein and Roles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6704111" y="41895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http://en.wikipedia.org/wiki/List_of_types_of_proteins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</a:rPr>
              <a:t>2.19 transport</a:t>
            </a:r>
          </a:p>
          <a:p>
            <a:pPr>
              <a:buFont typeface="Arial" charset="0"/>
              <a:buChar char="•"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/>
              <a:t>          o 2.19.1 protein transporter activity</a:t>
            </a:r>
          </a:p>
          <a:p>
            <a:pPr>
              <a:buNone/>
            </a:pPr>
            <a:r>
              <a:rPr lang="en-US" sz="1800" dirty="0" smtClean="0"/>
              <a:t>                + 2.19.1.1 Nuclear transport</a:t>
            </a:r>
          </a:p>
          <a:p>
            <a:pPr>
              <a:buNone/>
            </a:pPr>
            <a:r>
              <a:rPr lang="en-US" sz="1800" dirty="0" smtClean="0"/>
              <a:t>          o 2.19.2 ion transporter activity</a:t>
            </a:r>
          </a:p>
          <a:p>
            <a:pPr>
              <a:buNone/>
            </a:pPr>
            <a:r>
              <a:rPr lang="en-US" sz="1800" dirty="0" smtClean="0"/>
              <a:t>                + 2.19.2.1 channel or pore class transporter activity</a:t>
            </a:r>
          </a:p>
          <a:p>
            <a:pPr>
              <a:buNone/>
            </a:pPr>
            <a:r>
              <a:rPr lang="en-US" sz="1800" dirty="0" smtClean="0"/>
              <a:t>          o 2.19.3 carrier activity</a:t>
            </a:r>
          </a:p>
          <a:p>
            <a:pPr>
              <a:buNone/>
            </a:pPr>
            <a:r>
              <a:rPr lang="en-US" sz="1800" dirty="0" smtClean="0"/>
              <a:t>          o 2.19.4 </a:t>
            </a:r>
            <a:r>
              <a:rPr lang="en-US" sz="1800" dirty="0" err="1" smtClean="0"/>
              <a:t>permease</a:t>
            </a:r>
            <a:r>
              <a:rPr lang="en-US" sz="1800" dirty="0" smtClean="0"/>
              <a:t> activity</a:t>
            </a:r>
          </a:p>
          <a:p>
            <a:pPr>
              <a:buNone/>
            </a:pPr>
            <a:r>
              <a:rPr lang="en-US" sz="1800" dirty="0" smtClean="0"/>
              <a:t>          o 2.19.5 secretion</a:t>
            </a:r>
          </a:p>
          <a:p>
            <a:pPr>
              <a:buNone/>
            </a:pPr>
            <a:r>
              <a:rPr lang="en-US" sz="1800" dirty="0" smtClean="0"/>
              <a:t>          o 2.19.6 electron transporter activity</a:t>
            </a:r>
          </a:p>
          <a:p>
            <a:pPr>
              <a:buNone/>
            </a:pPr>
            <a:r>
              <a:rPr lang="en-US" sz="1800" dirty="0" smtClean="0"/>
              <a:t>          o 2.19.7 electron transport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Protein and Roles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6704111" y="418951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http://en.wikipedia.org/wiki/List_of_types_of_proteins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</TotalTime>
  <Words>395</Words>
  <Application>Microsoft Office PowerPoint</Application>
  <PresentationFormat>On-screen Show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Protein</vt:lpstr>
      <vt:lpstr>Protein and Roles </vt:lpstr>
      <vt:lpstr>Protein and Roles</vt:lpstr>
      <vt:lpstr>Protein and Roles</vt:lpstr>
      <vt:lpstr>Protein and Roles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</dc:title>
  <dc:creator>Gaurav</dc:creator>
  <cp:lastModifiedBy>Gaurav</cp:lastModifiedBy>
  <cp:revision>101</cp:revision>
  <dcterms:created xsi:type="dcterms:W3CDTF">2011-01-10T05:57:58Z</dcterms:created>
  <dcterms:modified xsi:type="dcterms:W3CDTF">2011-01-11T19:36:49Z</dcterms:modified>
</cp:coreProperties>
</file>